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8" y="8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a21a86fa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a21a86fa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cc2f3fbc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cc2f3fbc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2f3fbc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cc2f3fbc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7bd4beb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7bd4beb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c2f3fbc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c2f3fbc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c2f3fbc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c2f3fbc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c2f3fbc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c2f3fbc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bd4beb95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bd4beb95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1984d6c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1984d6c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7bd4beb9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7bd4beb95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7bd4beb9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7bd4beb9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issue from the users perspective.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bd4beb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bd4beb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Appreciating a diversity if perspectives and skillsets. Can’t Design Think alone.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7bd4beb9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7bd4beb9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idea counts!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7bd4beb9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7bd4beb9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ideas out into the open for evaluation. Getting user feedback.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c2f3fb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cc2f3fb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7c7eea78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7c7eea78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a21a86f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a21a86f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" y="152400"/>
            <a:ext cx="8470851" cy="51453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63700" y="1569625"/>
            <a:ext cx="27054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C0000"/>
                </a:solidFill>
              </a:rPr>
              <a:t>DESIGN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29525" y="1569625"/>
            <a:ext cx="31485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C0000"/>
                </a:solidFill>
              </a:rPr>
              <a:t>THINKING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534075" y="4628525"/>
            <a:ext cx="31485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Ken Baldauf</a:t>
            </a:r>
            <a:endParaRPr sz="2400"/>
          </a:p>
        </p:txBody>
      </p:sp>
      <p:sp>
        <p:nvSpPr>
          <p:cNvPr id="58" name="Google Shape;58;p13"/>
          <p:cNvSpPr txBox="1"/>
          <p:nvPr/>
        </p:nvSpPr>
        <p:spPr>
          <a:xfrm>
            <a:off x="1894650" y="514400"/>
            <a:ext cx="4897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In 10 minutes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250" y="577575"/>
            <a:ext cx="9144000" cy="39883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 Process</a:t>
            </a:r>
            <a:endParaRPr>
              <a:solidFill>
                <a:srgbClr val="CC0000"/>
              </a:solidFill>
            </a:endParaRPr>
          </a:p>
        </p:txBody>
      </p:sp>
      <p:grpSp>
        <p:nvGrpSpPr>
          <p:cNvPr id="121" name="Google Shape;121;p23"/>
          <p:cNvGrpSpPr/>
          <p:nvPr/>
        </p:nvGrpSpPr>
        <p:grpSpPr>
          <a:xfrm>
            <a:off x="152408" y="3607652"/>
            <a:ext cx="8742675" cy="941402"/>
            <a:chOff x="152408" y="3607652"/>
            <a:chExt cx="8742675" cy="941402"/>
          </a:xfrm>
        </p:grpSpPr>
        <p:sp>
          <p:nvSpPr>
            <p:cNvPr id="122" name="Google Shape;122;p23"/>
            <p:cNvSpPr txBox="1"/>
            <p:nvPr/>
          </p:nvSpPr>
          <p:spPr>
            <a:xfrm>
              <a:off x="152408" y="3607655"/>
              <a:ext cx="1582500" cy="9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Design</a:t>
              </a:r>
              <a:endParaRPr sz="24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DC0500"/>
                  </a:solidFill>
                  <a:latin typeface="Calibri"/>
                  <a:ea typeface="Calibri"/>
                  <a:cs typeface="Calibri"/>
                  <a:sym typeface="Calibri"/>
                </a:rPr>
                <a:t>Challenge</a:t>
              </a:r>
              <a:endParaRPr sz="2400">
                <a:solidFill>
                  <a:srgbClr val="DC05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3"/>
            <p:cNvSpPr txBox="1"/>
            <p:nvPr/>
          </p:nvSpPr>
          <p:spPr>
            <a:xfrm>
              <a:off x="7539083" y="3607652"/>
              <a:ext cx="1356000" cy="9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Design</a:t>
              </a:r>
              <a:endParaRPr sz="24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DC0500"/>
                  </a:solidFill>
                  <a:latin typeface="Calibri"/>
                  <a:ea typeface="Calibri"/>
                  <a:cs typeface="Calibri"/>
                  <a:sym typeface="Calibri"/>
                </a:rPr>
                <a:t>Solution</a:t>
              </a:r>
              <a:endParaRPr sz="2400">
                <a:solidFill>
                  <a:srgbClr val="DC05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3"/>
            <p:cNvSpPr/>
            <p:nvPr/>
          </p:nvSpPr>
          <p:spPr>
            <a:xfrm rot="-5400000">
              <a:off x="4393276" y="1060025"/>
              <a:ext cx="531300" cy="5912700"/>
            </a:xfrm>
            <a:prstGeom prst="downArrow">
              <a:avLst>
                <a:gd name="adj1" fmla="val 50000"/>
                <a:gd name="adj2" fmla="val 99999"/>
              </a:avLst>
            </a:prstGeom>
            <a:solidFill>
              <a:srgbClr val="DC05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925"/>
            <a:ext cx="8839200" cy="1819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636650" y="2913750"/>
            <a:ext cx="31011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r o b l e m    S p a c e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5253650" y="2913750"/>
            <a:ext cx="2664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o l u t i o n    S p a c 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925"/>
            <a:ext cx="8839200" cy="181983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636650" y="2913750"/>
            <a:ext cx="31011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r o b l e m    S p a c e</a:t>
            </a: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5253650" y="2913750"/>
            <a:ext cx="2664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o l u t i o n    S p a c e</a:t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152408" y="3607655"/>
            <a:ext cx="15825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sz="2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C0500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endParaRPr sz="2400">
              <a:solidFill>
                <a:srgbClr val="DC0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7539083" y="3607652"/>
            <a:ext cx="13560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sz="2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C05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2400">
              <a:solidFill>
                <a:srgbClr val="DC0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775" y="3154575"/>
            <a:ext cx="6444300" cy="16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 Branding</a:t>
            </a:r>
            <a:endParaRPr>
              <a:solidFill>
                <a:srgbClr val="CC0000"/>
              </a:solidFill>
            </a:endParaRPr>
          </a:p>
        </p:txBody>
      </p:sp>
      <p:grpSp>
        <p:nvGrpSpPr>
          <p:cNvPr id="144" name="Google Shape;144;p25"/>
          <p:cNvGrpSpPr/>
          <p:nvPr/>
        </p:nvGrpSpPr>
        <p:grpSpPr>
          <a:xfrm>
            <a:off x="404225" y="2790400"/>
            <a:ext cx="7385350" cy="447600"/>
            <a:chOff x="404225" y="2790400"/>
            <a:chExt cx="7385350" cy="447600"/>
          </a:xfrm>
        </p:grpSpPr>
        <p:sp>
          <p:nvSpPr>
            <p:cNvPr id="145" name="Google Shape;145;p25"/>
            <p:cNvSpPr txBox="1"/>
            <p:nvPr/>
          </p:nvSpPr>
          <p:spPr>
            <a:xfrm>
              <a:off x="404225" y="2790400"/>
              <a:ext cx="23412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Design Thinkers Group</a:t>
              </a:r>
              <a:endParaRPr sz="1800"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5"/>
            <p:cNvSpPr txBox="1"/>
            <p:nvPr/>
          </p:nvSpPr>
          <p:spPr>
            <a:xfrm>
              <a:off x="2885475" y="2790400"/>
              <a:ext cx="49041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Empathize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(Re)frame 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Ideate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Prototype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Test</a:t>
              </a:r>
              <a:endParaRPr sz="18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5506"/>
            <a:ext cx="9143999" cy="19112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5"/>
          <p:cNvGrpSpPr/>
          <p:nvPr/>
        </p:nvGrpSpPr>
        <p:grpSpPr>
          <a:xfrm>
            <a:off x="404225" y="3064862"/>
            <a:ext cx="7385350" cy="2126222"/>
            <a:chOff x="404225" y="3064862"/>
            <a:chExt cx="7385350" cy="2126222"/>
          </a:xfrm>
        </p:grpSpPr>
        <p:sp>
          <p:nvSpPr>
            <p:cNvPr id="149" name="Google Shape;149;p25"/>
            <p:cNvSpPr txBox="1"/>
            <p:nvPr/>
          </p:nvSpPr>
          <p:spPr>
            <a:xfrm>
              <a:off x="404225" y="3067684"/>
              <a:ext cx="2341200" cy="21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Stanford d.school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Ideo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Ideo v2.0</a:t>
              </a:r>
              <a:endParaRPr sz="1800"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Luma Institute</a:t>
              </a:r>
              <a:endParaRPr sz="1800"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IBM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FSU Innovation Hub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2885475" y="3064862"/>
              <a:ext cx="4904100" cy="18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Empathize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Define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Ideate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Prototype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Test</a:t>
              </a:r>
              <a:endParaRPr sz="18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Gather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Generate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Make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Share</a:t>
              </a:r>
              <a:endParaRPr sz="18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Inspiration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Ideation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Implementation</a:t>
              </a:r>
              <a:endParaRPr sz="18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Looking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Understanding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Making</a:t>
              </a:r>
              <a:endParaRPr sz="18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Observe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Reflect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Make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Empathize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Ideate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Build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 Methods &amp; Tools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404225" y="2790400"/>
            <a:ext cx="2341200" cy="21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 Thinkers Group</a:t>
            </a:r>
            <a:endParaRPr sz="18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Stanford d.school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Ideo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Ideo v2.0</a:t>
            </a:r>
            <a:endParaRPr sz="18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Luma Institute</a:t>
            </a:r>
            <a:endParaRPr sz="18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IBM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FSU Innovation Hub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2885475" y="2790400"/>
            <a:ext cx="49041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Empathize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(Re)frame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Ideate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Prototype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Test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Empathize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Define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Ideate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Prototype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Test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Gather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Generate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Make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Share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Inspiration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Ideation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Implementation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Looking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Understanding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Making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Observe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Reflect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Make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Empathize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Ideate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Build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812"/>
            <a:ext cx="9143999" cy="21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 Steps in Perspective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5506"/>
            <a:ext cx="9143999" cy="191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 Steps in Perspective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" y="963025"/>
            <a:ext cx="9144067" cy="19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Thank you!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175" y="3896341"/>
            <a:ext cx="2147799" cy="13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4898580" y="4262300"/>
            <a:ext cx="146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DESIGN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7218207" y="4262300"/>
            <a:ext cx="19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THINKING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806400" y="1071750"/>
            <a:ext cx="7531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www.innovation.fsu.edu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967825" y="1389175"/>
            <a:ext cx="6209700" cy="15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How might we improve the grocery shopping experience in a manner that positively impacts people and the environment?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412500" y="1953100"/>
            <a:ext cx="2319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Four Pillars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091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Empathy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00" y="1058075"/>
            <a:ext cx="5546575" cy="3856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t="25683"/>
          <a:stretch/>
        </p:blipFill>
        <p:spPr>
          <a:xfrm>
            <a:off x="1269000" y="1152350"/>
            <a:ext cx="6558551" cy="36388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155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Collaboration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00" y="1017725"/>
            <a:ext cx="5540050" cy="3692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191825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Inclusion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62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Repeat/Iterate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981175" cy="27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t="7868" r="10225"/>
          <a:stretch/>
        </p:blipFill>
        <p:spPr>
          <a:xfrm>
            <a:off x="4481225" y="2028050"/>
            <a:ext cx="4351075" cy="29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1106250" y="1293925"/>
            <a:ext cx="6931500" cy="31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Empathize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people's needs,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Collaborate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others across disciplines, skill sets, and perspectives,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Include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every idea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visibl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 form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evaluation, and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Repeat, iterating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solutions to perfect them, always with human needs at the center.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 </a:t>
            </a:r>
            <a:r>
              <a:rPr lang="en">
                <a:solidFill>
                  <a:srgbClr val="000000"/>
                </a:solidFill>
              </a:rPr>
              <a:t>Quiz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002475" y="1999050"/>
            <a:ext cx="72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Design Thinking </a:t>
            </a:r>
            <a:r>
              <a:rPr lang="en">
                <a:solidFill>
                  <a:srgbClr val="000000"/>
                </a:solidFill>
              </a:rPr>
              <a:t>or </a:t>
            </a:r>
            <a:r>
              <a:rPr lang="en">
                <a:solidFill>
                  <a:srgbClr val="CC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CC0000"/>
                </a:solidFill>
              </a:rPr>
              <a:t>Design Thinking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t="5287" b="2758"/>
          <a:stretch/>
        </p:blipFill>
        <p:spPr>
          <a:xfrm>
            <a:off x="0" y="500499"/>
            <a:ext cx="9144000" cy="414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346</Words>
  <Application>Microsoft Office PowerPoint</Application>
  <PresentationFormat>On-screen Show (16:9)</PresentationFormat>
  <Paragraphs>77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Simple Light</vt:lpstr>
      <vt:lpstr>PowerPoint Presentation</vt:lpstr>
      <vt:lpstr>Design Thinking</vt:lpstr>
      <vt:lpstr>Empathy</vt:lpstr>
      <vt:lpstr>Design Thinking</vt:lpstr>
      <vt:lpstr>Design Thinking</vt:lpstr>
      <vt:lpstr>Design Thinking</vt:lpstr>
      <vt:lpstr>Design Thinking</vt:lpstr>
      <vt:lpstr>Design Thinking Quiz</vt:lpstr>
      <vt:lpstr>PowerPoint Presentation</vt:lpstr>
      <vt:lpstr>PowerPoint Presentation</vt:lpstr>
      <vt:lpstr>Design Thinking Process</vt:lpstr>
      <vt:lpstr>Design Thinking</vt:lpstr>
      <vt:lpstr>Design Thinking Branding</vt:lpstr>
      <vt:lpstr>Design Thinking Methods &amp; Tools</vt:lpstr>
      <vt:lpstr>Design Thinking Steps in Perspective</vt:lpstr>
      <vt:lpstr>Design Thinking Steps in Perspective</vt:lpstr>
      <vt:lpstr>Thank you!</vt:lpstr>
      <vt:lpstr>Problem Statement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Iskandaria Masduki</dc:creator>
  <cp:lastModifiedBy>Iskandaria Masduki</cp:lastModifiedBy>
  <cp:revision>1</cp:revision>
  <dcterms:modified xsi:type="dcterms:W3CDTF">2019-09-11T16:32:57Z</dcterms:modified>
</cp:coreProperties>
</file>